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b080690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b080690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21b979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21b979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It-Lehigh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172475" y="2921750"/>
            <a:ext cx="4344900" cy="1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Tagline: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Anonymous, Real-Time Feedback Platform for Lehigh Students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Annie Poon, Wiesmes Antwi, Andy Llanos</a:t>
            </a:r>
            <a:endParaRPr/>
          </a:p>
        </p:txBody>
      </p:sp>
      <p:pic>
        <p:nvPicPr>
          <p:cNvPr id="140" name="Google Shape;140;p17" title="Screenshot 2025-10-19 at 11.53.14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775" y="1612987"/>
            <a:ext cx="3558052" cy="20396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545045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Courses and organizations need real time feedback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/>
              <a:t>Too often feedback is given when </a:t>
            </a:r>
            <a:r>
              <a:rPr lang="en"/>
              <a:t>it's</a:t>
            </a:r>
            <a:r>
              <a:rPr lang="en"/>
              <a:t> too late to make tangible change in the moment.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</a:t>
            </a:r>
            <a:r>
              <a:rPr lang="en"/>
              <a:t>students</a:t>
            </a:r>
            <a:r>
              <a:rPr lang="en" sz="3000"/>
              <a:t> do today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5174225" y="1352625"/>
            <a:ext cx="33744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This is how students/faculty/organizations are dealing with the </a:t>
            </a:r>
            <a:r>
              <a:rPr b="1" lang="en" sz="1600">
                <a:solidFill>
                  <a:schemeClr val="dk1"/>
                </a:solidFill>
              </a:rPr>
              <a:t>problem</a:t>
            </a:r>
            <a:r>
              <a:rPr b="1" lang="en" sz="1600">
                <a:solidFill>
                  <a:schemeClr val="dk1"/>
                </a:solidFill>
              </a:rPr>
              <a:t> 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Students just talk about it with their friends and “deal with it”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Teachers wait </a:t>
            </a:r>
            <a:r>
              <a:rPr lang="en"/>
              <a:t>until the end of semester to know what they need to improve on to help their students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 organizations try to create google forms after sessions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6547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507603"/>
            <a:ext cx="7021200" cy="30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Students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want a platform to speak up on what needs to be changed around them.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Faculty want to hear students feedbacks and improve their teachings.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Club organizations and greek houses want ideas and feedback from their group.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338500" y="2046300"/>
            <a:ext cx="7688700" cy="28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Build a platform where students can: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anonymous feedback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anytime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feedback to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professors, clubs, teams, or organizations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responses or changes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Automatically detect and block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offensive or toxic language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Encourage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constructive criticism and improvement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 title="Screenshot 2025-10-19 at 12.26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874" y="1335774"/>
            <a:ext cx="6514248" cy="375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76" name="Google Shape;176;p23" title="Screenshot 2025-10-19 at 12.28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25" y="452225"/>
            <a:ext cx="7484150" cy="423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263775" y="618850"/>
            <a:ext cx="75936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/>
              <a:t> Final Impact</a:t>
            </a:r>
            <a:endParaRPr b="1" sz="2400"/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Improves communication</a:t>
            </a:r>
            <a:endParaRPr sz="1800"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Giving students a voice today, not at the end of the semester.</a:t>
            </a:r>
            <a:endParaRPr sz="1800"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Builds trust between students &amp; leaders</a:t>
            </a:r>
            <a:endParaRPr sz="1800"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Creates a culture of </a:t>
            </a:r>
            <a:r>
              <a:rPr b="1" lang="en" sz="1800"/>
              <a:t>growth and feedback</a:t>
            </a:r>
            <a:r>
              <a:rPr lang="en" sz="1800"/>
              <a:t> at Lehigh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